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00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80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53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0"/>
            <a:ext cx="10160000" cy="609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10363200" cy="49530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0238A-7D1E-49D6-9034-6B3E1FEE84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487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94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19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72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487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9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23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5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27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4900-80A7-40F4-9EE8-DCE364E655EF}" type="datetimeFigureOut">
              <a:rPr lang="zh-CN" altLang="en-US" smtClean="0"/>
              <a:t>2017/5/9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8A643-992F-4A5B-9E45-79162208B1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32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990007"/>
              </p:ext>
            </p:extLst>
          </p:nvPr>
        </p:nvGraphicFramePr>
        <p:xfrm>
          <a:off x="9589613" y="6195636"/>
          <a:ext cx="1944128" cy="37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CorelDRAW" r:id="rId3" imgW="1097310" imgH="209199" progId="CorelDraw.Graphic.16">
                  <p:embed/>
                </p:oleObj>
              </mc:Choice>
              <mc:Fallback>
                <p:oleObj name="CorelDRAW" r:id="rId3" imgW="1097310" imgH="209199" progId="CorelDraw.Graphic.16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89613" y="6195636"/>
                        <a:ext cx="1944128" cy="371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837048" y="5887859"/>
            <a:ext cx="16966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时间：</a:t>
            </a:r>
            <a:r>
              <a:rPr lang="en-US" altLang="zh-CN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2016</a:t>
            </a: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年</a:t>
            </a:r>
            <a:r>
              <a:rPr lang="en-US" altLang="zh-CN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12</a:t>
            </a: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</a:t>
            </a:r>
            <a:endParaRPr lang="ja-JP" altLang="en-US" sz="14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19490" y="1459914"/>
            <a:ext cx="6353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MPO </a:t>
            </a:r>
            <a:r>
              <a:rPr lang="en-US" altLang="zh-C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zh-CN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标准研磨工艺（</a:t>
            </a:r>
            <a:r>
              <a:rPr lang="en-US" altLang="zh-C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r>
              <a:rPr lang="zh-CN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zh-CN" altLang="en-US" sz="36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88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59276" y="679239"/>
            <a:ext cx="77403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■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研磨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对象</a:t>
            </a:r>
            <a:endParaRPr lang="ja-JP" altLang="en-US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・ 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MT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插芯： 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UC </a:t>
            </a:r>
            <a:r>
              <a:rPr lang="en-US" altLang="zh-CN" sz="1200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Conec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Sanwa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</a:t>
            </a:r>
            <a:r>
              <a:rPr lang="en-US" altLang="zh-CN" sz="1200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Hakusan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</a:t>
            </a:r>
            <a:r>
              <a:rPr lang="en-US" altLang="zh-CN" sz="1200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Fitel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PPS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12F </a:t>
            </a:r>
            <a:r>
              <a:rPr lang="en-US" altLang="zh-CN" sz="12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</a:t>
            </a:r>
            <a:endParaRPr lang="en-US" altLang="zh-CN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・ 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光纤：康宁、长飞（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OM3\OM4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</a:t>
            </a:r>
            <a:endParaRPr lang="en-US" altLang="zh-CN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■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研磨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夹具</a:t>
            </a:r>
            <a:endParaRPr lang="ja-JP" altLang="en-US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・ </a:t>
            </a: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MT/PC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夹具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独立加压型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： </a:t>
            </a: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ATP3000-AZ0003 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锁紧扭力：</a:t>
            </a: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15cN.m 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</a:t>
            </a:r>
            <a:endParaRPr lang="en-US" altLang="ja-JP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■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研磨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条件</a:t>
            </a:r>
            <a:endParaRPr lang="en-US" altLang="ja-JP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" name="Text Box 63"/>
          <p:cNvSpPr txBox="1">
            <a:spLocks noChangeArrowheads="1"/>
          </p:cNvSpPr>
          <p:nvPr/>
        </p:nvSpPr>
        <p:spPr bwMode="auto">
          <a:xfrm>
            <a:off x="6970292" y="1751719"/>
            <a:ext cx="32624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◎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除胶研磨之前请用粗磨砂纸去除冗长光纤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</a:p>
        </p:txBody>
      </p: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8259695" y="5195424"/>
            <a:ext cx="17892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◎</a:t>
            </a:r>
            <a:r>
              <a:rPr lang="zh-CN" altLang="en-US" sz="1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研磨时间：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330</a:t>
            </a:r>
            <a:r>
              <a:rPr lang="zh-CN" altLang="en-US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秒</a:t>
            </a:r>
            <a:endParaRPr lang="ja-JP" altLang="en-US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Text Box 107"/>
          <p:cNvSpPr txBox="1">
            <a:spLocks noChangeArrowheads="1"/>
          </p:cNvSpPr>
          <p:nvPr/>
        </p:nvSpPr>
        <p:spPr bwMode="auto">
          <a:xfrm>
            <a:off x="1959276" y="5436025"/>
            <a:ext cx="827344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注意事項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①整个研磨过程中，请不要把插芯从研磨夹具上取下，以免影响研磨形状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②</a:t>
            </a:r>
            <a:r>
              <a:rPr lang="zh-CN" altLang="en-US" sz="12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除胶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试磨工序，不要锁紧夹具，利用夹具自重进行研磨</a:t>
            </a:r>
            <a:r>
              <a:rPr lang="ja-JP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③</a:t>
            </a:r>
            <a:r>
              <a:rPr lang="zh-CN" altLang="en-US" sz="12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除胶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试磨工序请根据胶包厚度调整除胶时间。</a:t>
            </a:r>
            <a:endParaRPr lang="en-US" altLang="zh-CN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④工序间清洁用流水清洗后，再用超音波清洗仪清洗，最后用气枪把余液完全去除。</a:t>
            </a:r>
            <a:endParaRPr lang="en-US" altLang="zh-CN" sz="1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483864" y="253971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r>
              <a:rPr lang="en-US" altLang="zh-CN" dirty="0" smtClean="0"/>
              <a:t>2F PC</a:t>
            </a:r>
            <a:r>
              <a:rPr lang="zh-CN" altLang="en-US" dirty="0"/>
              <a:t>研磨工序</a:t>
            </a: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61790"/>
              </p:ext>
            </p:extLst>
          </p:nvPr>
        </p:nvGraphicFramePr>
        <p:xfrm>
          <a:off x="2143033" y="2014591"/>
          <a:ext cx="7905934" cy="3180832"/>
        </p:xfrm>
        <a:graphic>
          <a:graphicData uri="http://schemas.openxmlformats.org/drawingml/2006/table">
            <a:tbl>
              <a:tblPr/>
              <a:tblGrid>
                <a:gridCol w="807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0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0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253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工序名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研磨胶垫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研磨片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研磨液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研磨时间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转速 ［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rpm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研磨平台移动速度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研磨平台移动距离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［秒］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8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除胶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ATP3000-GF14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AAS-GC16A-R140-12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纯水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→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根据胶量调整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55→270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秒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往返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75mm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8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平面成型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ATP3000-GF20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AAS-GC03A-R140-12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+mn-ea"/>
                        </a:rPr>
                        <a:t>纯水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突纤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ATP3000-GF20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AAS-RFZZA-140-140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MT-GC03 （5ml）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150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根据纤高调整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65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抛光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ATP3000-GF20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AAS-RC01A-140-140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AAS-CX01-500g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5ml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）</a:t>
                      </a:r>
                      <a:endParaRPr lang="zh-CN" alt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250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95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133" y="231820"/>
            <a:ext cx="7984900" cy="58522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4822853" y="5907185"/>
            <a:ext cx="4766209" cy="110873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120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右箭头 5"/>
          <p:cNvSpPr/>
          <p:nvPr/>
        </p:nvSpPr>
        <p:spPr bwMode="auto">
          <a:xfrm rot="16200000">
            <a:off x="4963062" y="6180661"/>
            <a:ext cx="210798" cy="20317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120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182896" y="6157107"/>
            <a:ext cx="34355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■MAX</a:t>
            </a:r>
            <a:r>
              <a:rPr lang="zh-CN" altLang="en-US" sz="1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干涉仪</a:t>
            </a:r>
            <a:r>
              <a:rPr lang="en-US" altLang="zh-CN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Core Dip</a:t>
            </a: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值为纤芯凹陷度。</a:t>
            </a:r>
            <a:endParaRPr lang="ja-JP" altLang="en-US" sz="14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61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30" y="389794"/>
            <a:ext cx="10587952" cy="3163897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547601" y="3822332"/>
            <a:ext cx="9105339" cy="2589772"/>
            <a:chOff x="48256" y="4303056"/>
            <a:chExt cx="9105339" cy="2589772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5337" y="5768084"/>
              <a:ext cx="1405930" cy="1124744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3506" y="4303056"/>
              <a:ext cx="1405930" cy="1124744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7665" y="4303056"/>
              <a:ext cx="1405930" cy="112474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9259" y="4303056"/>
              <a:ext cx="1405930" cy="1124744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4602" y="5768084"/>
              <a:ext cx="1405930" cy="1124744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4923" y="4303056"/>
              <a:ext cx="1405930" cy="1124744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5000" y="5768084"/>
              <a:ext cx="1405930" cy="1124744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2" y="5768084"/>
              <a:ext cx="1405930" cy="1124744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6230" y="4303056"/>
              <a:ext cx="1405930" cy="112474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56" y="4303056"/>
              <a:ext cx="1405930" cy="1124744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6167" y="5768084"/>
              <a:ext cx="1405930" cy="112474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9893" y="5768084"/>
              <a:ext cx="1405930" cy="1124744"/>
            </a:xfrm>
            <a:prstGeom prst="rect">
              <a:avLst/>
            </a:prstGeom>
          </p:spPr>
        </p:pic>
      </p:grpSp>
      <p:sp>
        <p:nvSpPr>
          <p:cNvPr id="16" name="文本框 15"/>
          <p:cNvSpPr txBox="1"/>
          <p:nvPr/>
        </p:nvSpPr>
        <p:spPr>
          <a:xfrm>
            <a:off x="2133479" y="49767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1F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3653261" y="49767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2F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5173043" y="49767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3F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6692825" y="49767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4F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8212607" y="49767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5F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9732390" y="49767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6F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063552" y="63721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7F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3565618" y="63721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8F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5067684" y="637214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9F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569751" y="637214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10F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8156777" y="637214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11F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9732391" y="637214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54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276</Words>
  <Application>Microsoft Office PowerPoint</Application>
  <PresentationFormat>宽屏</PresentationFormat>
  <Paragraphs>66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ＭＳ Ｐゴシック</vt:lpstr>
      <vt:lpstr>黑体</vt:lpstr>
      <vt:lpstr>宋体</vt:lpstr>
      <vt:lpstr>Arial</vt:lpstr>
      <vt:lpstr>Calibri</vt:lpstr>
      <vt:lpstr>Calibri Light</vt:lpstr>
      <vt:lpstr>Office 主题</vt:lpstr>
      <vt:lpstr>CorelDRAW</vt:lpstr>
      <vt:lpstr>PowerPoint 演示文稿</vt:lpstr>
      <vt:lpstr>PowerPoint 演示文稿</vt:lpstr>
      <vt:lpstr>PowerPoint 演示文稿</vt:lpstr>
      <vt:lpstr>PowerPoint 演示文稿</vt:lpstr>
    </vt:vector>
  </TitlesOfParts>
  <Company>GZLC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何锦为</dc:creator>
  <cp:lastModifiedBy>Jimho</cp:lastModifiedBy>
  <cp:revision>165</cp:revision>
  <cp:lastPrinted>2017-01-22T09:52:35Z</cp:lastPrinted>
  <dcterms:created xsi:type="dcterms:W3CDTF">2013-12-06T00:32:50Z</dcterms:created>
  <dcterms:modified xsi:type="dcterms:W3CDTF">2017-05-09T14:56:48Z</dcterms:modified>
</cp:coreProperties>
</file>