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0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80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531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0160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10363200" cy="49530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238A-7D1E-49D6-9034-6B3E1FEE84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487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94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19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72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87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92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2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5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27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4900-80A7-40F4-9EE8-DCE364E655EF}" type="datetimeFigureOut">
              <a:rPr lang="zh-CN" altLang="en-US" smtClean="0"/>
              <a:t>2017/1/22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A643-992F-4A5B-9E45-79162208B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2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990007"/>
              </p:ext>
            </p:extLst>
          </p:nvPr>
        </p:nvGraphicFramePr>
        <p:xfrm>
          <a:off x="9589613" y="6195636"/>
          <a:ext cx="1944128" cy="37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orelDRAW" r:id="rId3" imgW="1097310" imgH="209199" progId="CorelDraw.Graphic.16">
                  <p:embed/>
                </p:oleObj>
              </mc:Choice>
              <mc:Fallback>
                <p:oleObj name="CorelDRAW" r:id="rId3" imgW="1097310" imgH="209199" progId="CorelDraw.Graphic.16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9613" y="6195636"/>
                        <a:ext cx="1944128" cy="371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837048" y="5887859"/>
            <a:ext cx="16966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时间：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2016</a:t>
            </a:r>
            <a:r>
              <a:rPr lang="zh-CN" altLang="en-US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12</a:t>
            </a:r>
            <a:r>
              <a:rPr lang="zh-CN" altLang="en-US" sz="1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月</a:t>
            </a:r>
            <a:endParaRPr lang="ja-JP" altLang="en-US" sz="14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61" y="1418236"/>
            <a:ext cx="6001878" cy="402152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28017" y="363070"/>
            <a:ext cx="493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MPO IEC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研磨</a:t>
            </a:r>
            <a:r>
              <a:rPr lang="zh-CN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工艺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(PC)</a:t>
            </a:r>
            <a:endParaRPr lang="zh-CN" altLang="en-US" sz="36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8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59276" y="679239"/>
            <a:ext cx="77403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■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研磨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对象</a:t>
            </a:r>
            <a:endParaRPr lang="ja-JP" altLang="en-US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・ 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MT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插芯： 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UC </a:t>
            </a:r>
            <a:r>
              <a:rPr lang="en-US" altLang="zh-CN" sz="12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Conec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Sanwa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sz="12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Hakusan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sz="12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Fitel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PPS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12F MM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・ 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光纤：康宁、长飞（</a:t>
            </a: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OM3\OM4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■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研磨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夹具</a:t>
            </a:r>
            <a:endParaRPr lang="ja-JP" altLang="en-US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・ </a:t>
            </a: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MT/PC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夹具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独立加压型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 ： </a:t>
            </a: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ATP3000-AZ0003 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锁紧扭力：</a:t>
            </a: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15cN.m 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endParaRPr lang="en-US" altLang="ja-JP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■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研磨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条件</a:t>
            </a:r>
            <a:endParaRPr lang="en-US" altLang="ja-JP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6970292" y="1751719"/>
            <a:ext cx="32624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◎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除胶研磨之前请用粗磨砂纸去除冗长光纤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12" name="Text Box 63"/>
          <p:cNvSpPr txBox="1">
            <a:spLocks noChangeArrowheads="1"/>
          </p:cNvSpPr>
          <p:nvPr/>
        </p:nvSpPr>
        <p:spPr bwMode="auto">
          <a:xfrm>
            <a:off x="8259695" y="5195424"/>
            <a:ext cx="17892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◎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研磨时间：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270</a:t>
            </a:r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秒</a:t>
            </a:r>
            <a:endParaRPr lang="ja-JP" altLang="en-US" sz="1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 Box 107"/>
          <p:cNvSpPr txBox="1">
            <a:spLocks noChangeArrowheads="1"/>
          </p:cNvSpPr>
          <p:nvPr/>
        </p:nvSpPr>
        <p:spPr bwMode="auto">
          <a:xfrm>
            <a:off x="1959276" y="5436025"/>
            <a:ext cx="82734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注意事項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①整个研磨过程中，请不要把插芯从研磨夹具上取下，以免影响研磨形状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②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除胶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试磨工序，不要锁紧夹具，利用夹具自重进行研磨</a:t>
            </a:r>
            <a:r>
              <a:rPr lang="ja-JP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③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除胶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试磨工序请根据胶包厚度调整除胶时间。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④工序间清洁用流水清洗后，再用超音波清洗仪清洗，最后用气枪把余液完全去除。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83864" y="253971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12F PC</a:t>
            </a:r>
            <a:r>
              <a:rPr lang="zh-CN" altLang="en-US" dirty="0"/>
              <a:t>研磨工序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41475"/>
              </p:ext>
            </p:extLst>
          </p:nvPr>
        </p:nvGraphicFramePr>
        <p:xfrm>
          <a:off x="2143033" y="2014591"/>
          <a:ext cx="7905934" cy="3180832"/>
        </p:xfrm>
        <a:graphic>
          <a:graphicData uri="http://schemas.openxmlformats.org/drawingml/2006/table">
            <a:tbl>
              <a:tblPr/>
              <a:tblGrid>
                <a:gridCol w="80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25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工序名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研磨胶垫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研磨时间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转速 ［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rpm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研磨平台移动速度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研磨平台移动距离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［秒］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除胶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ATP3000-GF14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AAS-GC16A-R140-12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→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根据胶量调整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55→270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往返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75mm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平面成型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ATP3000-GF20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AAS-GC03A-R140-12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纯水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突纤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ATP3000-GF20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AAS-RFZZA-140-140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AMS-EK02-1L （5ml）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根据纤高调整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抛光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ATP3000-GF20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AAS-RFZZA-140-140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TSYMYOO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（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5ml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）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95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8560"/>
            <a:ext cx="9144000" cy="61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5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01983" y="218146"/>
            <a:ext cx="9188034" cy="6421709"/>
            <a:chOff x="1539740" y="310226"/>
            <a:chExt cx="9188034" cy="64217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9740" y="310226"/>
              <a:ext cx="9188034" cy="281703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4570" y="5170864"/>
              <a:ext cx="1405930" cy="112474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28" y="5170864"/>
              <a:ext cx="1405930" cy="112474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260" y="5170864"/>
              <a:ext cx="1405930" cy="112474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827" y="5170864"/>
              <a:ext cx="1405930" cy="112474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129" y="5170864"/>
              <a:ext cx="1405930" cy="112474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756" y="5170864"/>
              <a:ext cx="1405930" cy="112474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4570" y="3439760"/>
              <a:ext cx="1405930" cy="112474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28" y="3439760"/>
              <a:ext cx="1405930" cy="112474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260" y="3439760"/>
              <a:ext cx="1405930" cy="112474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092" y="3439760"/>
              <a:ext cx="1405930" cy="112474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924" y="3439760"/>
              <a:ext cx="1405930" cy="112474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756" y="3439760"/>
              <a:ext cx="1405930" cy="112474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2178941" y="6362603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7F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54065" y="4630132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2F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69605" y="4630132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3F</a:t>
              </a:r>
              <a:endParaRPr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77992" y="4630132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4F</a:t>
              </a:r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282907" y="4630132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5F</a:t>
              </a:r>
              <a:endParaRPr lang="zh-CN" altLang="en-US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97462" y="4630132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6F</a:t>
              </a:r>
              <a:endParaRPr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754065" y="6362603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8F</a:t>
              </a:r>
              <a:endParaRPr lang="zh-CN" altLang="en-US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78941" y="4630132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1F</a:t>
              </a:r>
              <a:endParaRPr lang="zh-CN" altLang="en-US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169605" y="6362603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9F</a:t>
              </a:r>
              <a:endParaRPr lang="zh-CN" altLang="en-US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19484" y="6362603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10F</a:t>
              </a:r>
              <a:endParaRPr lang="zh-CN" altLang="en-US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224399" y="6362603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11F</a:t>
              </a:r>
              <a:endParaRPr lang="zh-CN" altLang="en-US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738954" y="6362603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12F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892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264</Words>
  <Application>Microsoft Office PowerPoint</Application>
  <PresentationFormat>宽屏</PresentationFormat>
  <Paragraphs>66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ＭＳ Ｐゴシック</vt:lpstr>
      <vt:lpstr>黑体</vt:lpstr>
      <vt:lpstr>宋体</vt:lpstr>
      <vt:lpstr>Arial</vt:lpstr>
      <vt:lpstr>Calibri</vt:lpstr>
      <vt:lpstr>Calibri Light</vt:lpstr>
      <vt:lpstr>Office 主题</vt:lpstr>
      <vt:lpstr>CorelDRAW</vt:lpstr>
      <vt:lpstr>PowerPoint 演示文稿</vt:lpstr>
      <vt:lpstr>PowerPoint 演示文稿</vt:lpstr>
      <vt:lpstr>PowerPoint 演示文稿</vt:lpstr>
      <vt:lpstr>PowerPoint 演示文稿</vt:lpstr>
    </vt:vector>
  </TitlesOfParts>
  <Company>GZLC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何锦为</dc:creator>
  <cp:lastModifiedBy>Jimho</cp:lastModifiedBy>
  <cp:revision>156</cp:revision>
  <cp:lastPrinted>2015-06-06T10:44:42Z</cp:lastPrinted>
  <dcterms:created xsi:type="dcterms:W3CDTF">2013-12-06T00:32:50Z</dcterms:created>
  <dcterms:modified xsi:type="dcterms:W3CDTF">2017-01-22T11:46:33Z</dcterms:modified>
</cp:coreProperties>
</file>